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56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9"/>
  </p:normalViewPr>
  <p:slideViewPr>
    <p:cSldViewPr snapToGrid="0" snapToObjects="1">
      <p:cViewPr varScale="1">
        <p:scale>
          <a:sx n="111" d="100"/>
          <a:sy n="111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BEE12-E0F7-08AE-7203-AE3B382C6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2E2902-DD85-A40F-4CD3-85F85CE401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6B46-0633-5EA3-1833-D8838382F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C3E54-08F5-F1D2-451E-2A47FB490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4E28F-AC01-2DC3-464D-1B20A5A71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90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B3C15-FC3E-101A-3639-994BF106C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4D098D-5C69-9FE5-0D1C-DBDB0F4E5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63C0F-0395-D2F1-4A69-A3D3C8562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10E8D-CE9E-97FD-D5D9-0991E1F4C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D43F8-B0AB-C949-E7AB-14AD7B7C0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3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D05466-0F11-43B6-E76A-39AF9342EE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F7DB1D-7F0A-4547-0F34-89F8EFB87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43077-9AEB-4B7F-8A29-A54ECDADC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2DB7D-FCD3-0870-D06C-7DA0C4CE2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47296-FC24-176E-3A16-6CC7D8E83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35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0469F-FF0B-3428-7570-2A4FF573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0FF9-F8BE-2C6D-173B-CAA9C4409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7CFE9-3DB9-D2C4-9C86-B802B92AA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464DC-7500-90F8-2545-E8AD5CA32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84DC8-688A-5ED7-6DA9-B15F67356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74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4A006-3692-B0D9-2231-C11F9C5B8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91D882-6B7B-11A2-543B-6BD2B3A80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71047-857F-B83A-F7D4-AD637A68B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22528-B276-762C-1D8D-06B5375DD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6877E-9105-B7F0-55D5-3B0222740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3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91BF-1020-54CD-D05B-B17D7FE2E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4B48B-7B24-C265-2A81-5C162899A7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66103-728F-6D48-1C1A-837144FD3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4D5891-DF00-0B5E-9B64-89306FE74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F3D05-F5BB-28FB-78CB-C545A93B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5EF3-18FE-3A10-D427-8AE8AB57E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05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E04A2-7682-02D1-D809-9C13C23E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145BCA-7108-5EB0-E2C4-C96596943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726537-A051-2C4D-CDEB-3AAC04A0E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CE615B-2432-4426-9A05-73C4A65205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54C5E1-E389-D4C5-529F-8A236D03F1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C29453-8C81-2876-39A0-B890AD8E2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62C2A-4325-C3B3-CA63-3BD39E657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41D57E-A6FB-0FC0-95FA-5BBD3B7AB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2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6ADE3-E279-639B-2E4C-55280175B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313132-632C-FD2C-5031-544E18C9D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A3A620-74FF-0CE2-113A-46363E2C9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5E4FA-E14E-E400-B4E2-3FAFA1290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3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A8E813-E7DE-3196-C0CA-9BC702652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5B8889-9EE4-6504-5176-86992EB0F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8A206-ACC5-3932-EC96-4C82FD6EC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279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BC0A8-A86A-6E0D-4DF3-D2F8F9351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3341B-ED8D-28D9-BE4C-F88877C13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F70024-E6BA-5C7C-CBFF-25F3DA3EF7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6D81C4-BE66-3C0A-FFE3-8A0F106D4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D63C9-77BB-8C33-68F8-AE0A2DB58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792A6-5CB4-B641-D9DF-15EB72E21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990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143E7-E3A0-FA19-A937-43510128C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ED6DF-CD77-B164-49AB-E931268930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049536-72DE-9909-7DBD-B23F7D3DB9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2A51EB-3CFB-B187-5CBF-A41845E9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91E84D-69C8-8D10-003B-83779807C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65341-B281-37FB-9A7F-1A57E53C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7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4E7D8F-0E70-A39F-C994-8FABED7AB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F1E5F-E090-DF57-6A6E-A4DBBE4F0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AC1FB-1C92-4486-9C22-B2CE26F0E7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B16DA-671C-3E4B-AFA4-7B62D08D784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C6B0D-BDEC-2C08-F95D-9D06D9553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AEC53-19D3-1EEC-F918-89D3A9E919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CCCBF1-11C4-034E-BDBE-3FBC6A57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572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78B59-869C-9042-D573-8F24116D2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5EC37-B4F2-A542-58BF-A6AFB0B57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-students find their own picture, write down their own theme and do it</a:t>
            </a:r>
          </a:p>
          <a:p>
            <a:r>
              <a:rPr lang="en-US" dirty="0"/>
              <a:t>-the picture CANNOT have too much text in it, as that would aid the student in presenting the picture</a:t>
            </a:r>
          </a:p>
          <a:p>
            <a:r>
              <a:rPr lang="en-US" dirty="0"/>
              <a:t>-students create a 3-4 minute audio recording, describing the picture, talking about its link to the theme and topic we covered in class, and make at least two links to Anglophone culture</a:t>
            </a:r>
          </a:p>
          <a:p>
            <a:r>
              <a:rPr lang="en-US" dirty="0"/>
              <a:t>-send in a PPT: the picture, with the theme at the top</a:t>
            </a:r>
          </a:p>
          <a:p>
            <a:r>
              <a:rPr lang="en-US" dirty="0"/>
              <a:t>-send the audio recording</a:t>
            </a: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860818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62D8-DF11-D57B-E929-8427DC9DF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Final Semester Score Breakdown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22DD6-4019-8D6A-D459-2FC042B63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trike="sngStrike" dirty="0"/>
              <a:t>20% = coursework</a:t>
            </a:r>
            <a:r>
              <a:rPr lang="zh-CN" altLang="en-US" strike="sngStrike" dirty="0"/>
              <a:t> </a:t>
            </a:r>
            <a:endParaRPr lang="en-CN" strike="sngStrike" dirty="0"/>
          </a:p>
          <a:p>
            <a:r>
              <a:rPr lang="en-US" strike="sngStrike" dirty="0"/>
              <a:t>10% = embedded interview (written text type)</a:t>
            </a:r>
            <a:endParaRPr lang="en-CN" strike="sngStrike" dirty="0"/>
          </a:p>
          <a:p>
            <a:r>
              <a:rPr lang="en-US" strike="sngStrike" dirty="0"/>
              <a:t>10% = review (written text type)</a:t>
            </a:r>
            <a:endParaRPr lang="en-CN" strike="sngStrike" dirty="0"/>
          </a:p>
          <a:p>
            <a:r>
              <a:rPr lang="en-US" dirty="0"/>
              <a:t>10% = op-ed (written text type)</a:t>
            </a:r>
            <a:endParaRPr lang="en-CN" dirty="0"/>
          </a:p>
          <a:p>
            <a:r>
              <a:rPr lang="en-US" strike="sngStrike" dirty="0"/>
              <a:t>5% = Shark Tank rationale and PPT</a:t>
            </a:r>
            <a:endParaRPr lang="en-CN" strike="sngStrike" dirty="0"/>
          </a:p>
          <a:p>
            <a:r>
              <a:rPr lang="en-US" strike="sngStrike" dirty="0"/>
              <a:t>15% = Shark Tank presentation</a:t>
            </a:r>
            <a:endParaRPr lang="en-CN" strike="sngStrike" dirty="0"/>
          </a:p>
          <a:p>
            <a:r>
              <a:rPr lang="en-US" dirty="0"/>
              <a:t>10% = listening test</a:t>
            </a:r>
            <a:endParaRPr lang="en-CN" dirty="0"/>
          </a:p>
          <a:p>
            <a:r>
              <a:rPr lang="en-US" dirty="0"/>
              <a:t>10% = SL IO presentation, audio recording</a:t>
            </a:r>
            <a:endParaRPr lang="en-CN" dirty="0"/>
          </a:p>
          <a:p>
            <a:r>
              <a:rPr lang="en-US" dirty="0"/>
              <a:t>10% = reading test</a:t>
            </a:r>
            <a:endParaRPr lang="en-CN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329778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61EDF-B01D-E8D0-3CAC-56AF0CC26E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Examples of past student </a:t>
            </a:r>
            <a:br>
              <a:rPr lang="en-US" dirty="0"/>
            </a:br>
            <a:r>
              <a:rPr lang="en-US" dirty="0"/>
              <a:t>SL IO presentations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2A4813-D363-2F97-8CF9-158A0E0E1F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348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D9E50C-D368-5EEF-56CF-547DDBBB03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2019" y="251652"/>
            <a:ext cx="9133114" cy="60838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63E033-1B48-39E3-49BC-1364C3163CD1}"/>
              </a:ext>
            </a:extLst>
          </p:cNvPr>
          <p:cNvSpPr txBox="1"/>
          <p:nvPr/>
        </p:nvSpPr>
        <p:spPr>
          <a:xfrm>
            <a:off x="0" y="360135"/>
            <a:ext cx="2692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Human Ingenuity</a:t>
            </a:r>
          </a:p>
        </p:txBody>
      </p:sp>
      <p:pic>
        <p:nvPicPr>
          <p:cNvPr id="7" name="Scarlett Mo Peixuan - IO (Part 1)" descr="Scarlett Mo Peixuan - IO (Part 1)">
            <a:hlinkClick r:id="" action="ppaction://media"/>
            <a:extLst>
              <a:ext uri="{FF2B5EF4-FFF2-40B4-BE49-F238E27FC236}">
                <a16:creationId xmlns:a16="http://schemas.microsoft.com/office/drawing/2014/main" id="{8B2EAECF-99DE-7C6A-7B45-00EEA8A23E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095" y="552268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4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60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9B4879-CCD0-B5BE-3ABA-4D2A1AE7C2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6356" y="360134"/>
            <a:ext cx="9158969" cy="61059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C9BB14-4FF4-9C7C-7D6F-7A5A5DA1159F}"/>
              </a:ext>
            </a:extLst>
          </p:cNvPr>
          <p:cNvSpPr txBox="1"/>
          <p:nvPr/>
        </p:nvSpPr>
        <p:spPr>
          <a:xfrm>
            <a:off x="0" y="360135"/>
            <a:ext cx="28501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Sharing the Planet</a:t>
            </a:r>
          </a:p>
        </p:txBody>
      </p:sp>
      <p:pic>
        <p:nvPicPr>
          <p:cNvPr id="4" name="Sherry Sun Xiaohe - IO (Part 1)" descr="Sherry Sun Xiaohe - IO (Part 1)">
            <a:hlinkClick r:id="" action="ppaction://media"/>
            <a:extLst>
              <a:ext uri="{FF2B5EF4-FFF2-40B4-BE49-F238E27FC236}">
                <a16:creationId xmlns:a16="http://schemas.microsoft.com/office/drawing/2014/main" id="{3AA06B6A-5FE0-C6D9-7812-5D6DE7F284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269" y="56533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13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1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175</Words>
  <Application>Microsoft Macintosh PowerPoint</Application>
  <PresentationFormat>Widescreen</PresentationFormat>
  <Paragraphs>19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Assignment</vt:lpstr>
      <vt:lpstr>Final Semester Score Breakdown</vt:lpstr>
      <vt:lpstr>Examples of past student  SL IO presentations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Examples of past student  SL IO presentations</dc:title>
  <dc:creator>Yu Jason</dc:creator>
  <cp:lastModifiedBy>shiyh</cp:lastModifiedBy>
  <cp:revision>5</cp:revision>
  <dcterms:created xsi:type="dcterms:W3CDTF">2022-06-06T02:55:28Z</dcterms:created>
  <dcterms:modified xsi:type="dcterms:W3CDTF">2022-06-06T05:54:28Z</dcterms:modified>
</cp:coreProperties>
</file>

<file path=docProps/thumbnail.jpeg>
</file>